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64" r:id="rId5"/>
    <p:sldId id="265" r:id="rId6"/>
    <p:sldId id="266" r:id="rId7"/>
    <p:sldId id="263" r:id="rId8"/>
    <p:sldId id="269" r:id="rId9"/>
    <p:sldId id="259" r:id="rId10"/>
    <p:sldId id="267" r:id="rId11"/>
    <p:sldId id="27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626954-E8A7-446E-9A23-87E9AE63C5D2}" v="4" dt="2022-06-20T23:17:18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81" d="100"/>
          <a:sy n="81" d="100"/>
        </p:scale>
        <p:origin x="1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Jee-Yong" userId="2ecc22fc7faf2ed6" providerId="LiveId" clId="{16EAE830-0AE0-48E8-B91E-D82059EF7640}"/>
    <pc:docChg chg="modSld">
      <pc:chgData name="Park Jee-Yong" userId="2ecc22fc7faf2ed6" providerId="LiveId" clId="{16EAE830-0AE0-48E8-B91E-D82059EF7640}" dt="2022-05-24T01:09:08.738" v="4" actId="20577"/>
      <pc:docMkLst>
        <pc:docMk/>
      </pc:docMkLst>
      <pc:sldChg chg="modSp mod">
        <pc:chgData name="Park Jee-Yong" userId="2ecc22fc7faf2ed6" providerId="LiveId" clId="{16EAE830-0AE0-48E8-B91E-D82059EF7640}" dt="2022-05-24T01:09:08.738" v="4" actId="20577"/>
        <pc:sldMkLst>
          <pc:docMk/>
          <pc:sldMk cId="2055999771" sldId="264"/>
        </pc:sldMkLst>
        <pc:spChg chg="mod">
          <ac:chgData name="Park Jee-Yong" userId="2ecc22fc7faf2ed6" providerId="LiveId" clId="{16EAE830-0AE0-48E8-B91E-D82059EF7640}" dt="2022-05-24T01:09:08.738" v="4" actId="20577"/>
          <ac:spMkLst>
            <pc:docMk/>
            <pc:sldMk cId="2055999771" sldId="264"/>
            <ac:spMk id="2" creationId="{A7FA67AA-5C9E-896F-2AAE-8BA8B062905B}"/>
          </ac:spMkLst>
        </pc:spChg>
      </pc:sldChg>
    </pc:docChg>
  </pc:docChgLst>
  <pc:docChgLst>
    <pc:chgData name="Park Jee-Yong" userId="2ecc22fc7faf2ed6" providerId="LiveId" clId="{98626954-E8A7-446E-9A23-87E9AE63C5D2}"/>
    <pc:docChg chg="undo custSel addSld delSld modSld sldOrd">
      <pc:chgData name="Park Jee-Yong" userId="2ecc22fc7faf2ed6" providerId="LiveId" clId="{98626954-E8A7-446E-9A23-87E9AE63C5D2}" dt="2022-06-20T23:39:33.693" v="2239" actId="27636"/>
      <pc:docMkLst>
        <pc:docMk/>
      </pc:docMkLst>
      <pc:sldChg chg="modSp">
        <pc:chgData name="Park Jee-Yong" userId="2ecc22fc7faf2ed6" providerId="LiveId" clId="{98626954-E8A7-446E-9A23-87E9AE63C5D2}" dt="2022-06-20T22:32:06.587" v="67"/>
        <pc:sldMkLst>
          <pc:docMk/>
          <pc:sldMk cId="1941769466" sldId="256"/>
        </pc:sldMkLst>
        <pc:spChg chg="mod">
          <ac:chgData name="Park Jee-Yong" userId="2ecc22fc7faf2ed6" providerId="LiveId" clId="{98626954-E8A7-446E-9A23-87E9AE63C5D2}" dt="2022-06-20T22:32:06.587" v="67"/>
          <ac:spMkLst>
            <pc:docMk/>
            <pc:sldMk cId="1941769466" sldId="256"/>
            <ac:spMk id="2" creationId="{C039FA9E-6ABC-49D3-B281-65D214BED5F3}"/>
          </ac:spMkLst>
        </pc:spChg>
      </pc:sldChg>
      <pc:sldChg chg="modSp">
        <pc:chgData name="Park Jee-Yong" userId="2ecc22fc7faf2ed6" providerId="LiveId" clId="{98626954-E8A7-446E-9A23-87E9AE63C5D2}" dt="2022-06-20T22:32:06.587" v="67"/>
        <pc:sldMkLst>
          <pc:docMk/>
          <pc:sldMk cId="1661825238" sldId="257"/>
        </pc:sldMkLst>
        <pc:spChg chg="mod">
          <ac:chgData name="Park Jee-Yong" userId="2ecc22fc7faf2ed6" providerId="LiveId" clId="{98626954-E8A7-446E-9A23-87E9AE63C5D2}" dt="2022-06-20T22:32:06.587" v="67"/>
          <ac:spMkLst>
            <pc:docMk/>
            <pc:sldMk cId="1661825238" sldId="257"/>
            <ac:spMk id="2" creationId="{7098A1CF-C65D-BAF6-F597-B617D6525DB6}"/>
          </ac:spMkLst>
        </pc:spChg>
        <pc:spChg chg="mod">
          <ac:chgData name="Park Jee-Yong" userId="2ecc22fc7faf2ed6" providerId="LiveId" clId="{98626954-E8A7-446E-9A23-87E9AE63C5D2}" dt="2022-06-20T22:32:06.587" v="67"/>
          <ac:spMkLst>
            <pc:docMk/>
            <pc:sldMk cId="1661825238" sldId="257"/>
            <ac:spMk id="3" creationId="{C54AB3E3-C62F-AF1F-9036-6077D4E97A2E}"/>
          </ac:spMkLst>
        </pc:spChg>
      </pc:sldChg>
      <pc:sldChg chg="del">
        <pc:chgData name="Park Jee-Yong" userId="2ecc22fc7faf2ed6" providerId="LiveId" clId="{98626954-E8A7-446E-9A23-87E9AE63C5D2}" dt="2022-06-20T22:32:16.001" v="68" actId="47"/>
        <pc:sldMkLst>
          <pc:docMk/>
          <pc:sldMk cId="2073178820" sldId="258"/>
        </pc:sldMkLst>
      </pc:sldChg>
      <pc:sldChg chg="modSp mod">
        <pc:chgData name="Park Jee-Yong" userId="2ecc22fc7faf2ed6" providerId="LiveId" clId="{98626954-E8A7-446E-9A23-87E9AE63C5D2}" dt="2022-06-20T23:36:39.611" v="2219" actId="20577"/>
        <pc:sldMkLst>
          <pc:docMk/>
          <pc:sldMk cId="461662600" sldId="259"/>
        </pc:sldMkLst>
        <pc:spChg chg="mod">
          <ac:chgData name="Park Jee-Yong" userId="2ecc22fc7faf2ed6" providerId="LiveId" clId="{98626954-E8A7-446E-9A23-87E9AE63C5D2}" dt="2022-06-20T23:36:39.611" v="2219" actId="20577"/>
          <ac:spMkLst>
            <pc:docMk/>
            <pc:sldMk cId="461662600" sldId="259"/>
            <ac:spMk id="2" creationId="{90BDEE6A-395C-FD56-514C-A653FA1F040B}"/>
          </ac:spMkLst>
        </pc:spChg>
        <pc:spChg chg="mod">
          <ac:chgData name="Park Jee-Yong" userId="2ecc22fc7faf2ed6" providerId="LiveId" clId="{98626954-E8A7-446E-9A23-87E9AE63C5D2}" dt="2022-06-20T23:36:04.773" v="2209" actId="20577"/>
          <ac:spMkLst>
            <pc:docMk/>
            <pc:sldMk cId="461662600" sldId="259"/>
            <ac:spMk id="3" creationId="{B4A9FA55-7DB8-88FB-2C3D-3B6CA9A23223}"/>
          </ac:spMkLst>
        </pc:spChg>
      </pc:sldChg>
      <pc:sldChg chg="modSp add del">
        <pc:chgData name="Park Jee-Yong" userId="2ecc22fc7faf2ed6" providerId="LiveId" clId="{98626954-E8A7-446E-9A23-87E9AE63C5D2}" dt="2022-06-20T22:35:40.403" v="71" actId="47"/>
        <pc:sldMkLst>
          <pc:docMk/>
          <pc:sldMk cId="2933977077" sldId="260"/>
        </pc:sldMkLst>
        <pc:spChg chg="mod">
          <ac:chgData name="Park Jee-Yong" userId="2ecc22fc7faf2ed6" providerId="LiveId" clId="{98626954-E8A7-446E-9A23-87E9AE63C5D2}" dt="2022-06-20T22:32:06.587" v="67"/>
          <ac:spMkLst>
            <pc:docMk/>
            <pc:sldMk cId="2933977077" sldId="260"/>
            <ac:spMk id="2" creationId="{DC928FF8-BBEB-668F-E596-21CFECF6C13E}"/>
          </ac:spMkLst>
        </pc:spChg>
        <pc:picChg chg="mod">
          <ac:chgData name="Park Jee-Yong" userId="2ecc22fc7faf2ed6" providerId="LiveId" clId="{98626954-E8A7-446E-9A23-87E9AE63C5D2}" dt="2022-06-20T22:32:06.587" v="67"/>
          <ac:picMkLst>
            <pc:docMk/>
            <pc:sldMk cId="2933977077" sldId="260"/>
            <ac:picMk id="1026" creationId="{BFC024B3-DF0E-1631-4BB5-2EB2A2A4FA15}"/>
          </ac:picMkLst>
        </pc:picChg>
      </pc:sldChg>
      <pc:sldChg chg="del">
        <pc:chgData name="Park Jee-Yong" userId="2ecc22fc7faf2ed6" providerId="LiveId" clId="{98626954-E8A7-446E-9A23-87E9AE63C5D2}" dt="2022-06-20T22:25:49.482" v="63" actId="47"/>
        <pc:sldMkLst>
          <pc:docMk/>
          <pc:sldMk cId="944705326" sldId="261"/>
        </pc:sldMkLst>
      </pc:sldChg>
      <pc:sldChg chg="modSp mod">
        <pc:chgData name="Park Jee-Yong" userId="2ecc22fc7faf2ed6" providerId="LiveId" clId="{98626954-E8A7-446E-9A23-87E9AE63C5D2}" dt="2022-06-20T22:38:30.285" v="187" actId="27636"/>
        <pc:sldMkLst>
          <pc:docMk/>
          <pc:sldMk cId="254119601" sldId="262"/>
        </pc:sldMkLst>
        <pc:spChg chg="mod">
          <ac:chgData name="Park Jee-Yong" userId="2ecc22fc7faf2ed6" providerId="LiveId" clId="{98626954-E8A7-446E-9A23-87E9AE63C5D2}" dt="2022-06-20T22:32:06.587" v="67"/>
          <ac:spMkLst>
            <pc:docMk/>
            <pc:sldMk cId="254119601" sldId="262"/>
            <ac:spMk id="2" creationId="{1204108E-B584-6764-D475-366AD5A38FB3}"/>
          </ac:spMkLst>
        </pc:spChg>
        <pc:spChg chg="mod">
          <ac:chgData name="Park Jee-Yong" userId="2ecc22fc7faf2ed6" providerId="LiveId" clId="{98626954-E8A7-446E-9A23-87E9AE63C5D2}" dt="2022-06-20T22:38:30.285" v="187" actId="27636"/>
          <ac:spMkLst>
            <pc:docMk/>
            <pc:sldMk cId="254119601" sldId="262"/>
            <ac:spMk id="3" creationId="{588DFA49-246A-423F-1EDA-9566E8E8D7BB}"/>
          </ac:spMkLst>
        </pc:spChg>
      </pc:sldChg>
      <pc:sldChg chg="addSp delSp modSp mod modClrScheme chgLayout">
        <pc:chgData name="Park Jee-Yong" userId="2ecc22fc7faf2ed6" providerId="LiveId" clId="{98626954-E8A7-446E-9A23-87E9AE63C5D2}" dt="2022-06-20T22:32:42.914" v="70" actId="14100"/>
        <pc:sldMkLst>
          <pc:docMk/>
          <pc:sldMk cId="1338747630" sldId="263"/>
        </pc:sldMkLst>
        <pc:spChg chg="mod ord">
          <ac:chgData name="Park Jee-Yong" userId="2ecc22fc7faf2ed6" providerId="LiveId" clId="{98626954-E8A7-446E-9A23-87E9AE63C5D2}" dt="2022-06-20T22:14:11.486" v="59" actId="403"/>
          <ac:spMkLst>
            <pc:docMk/>
            <pc:sldMk cId="1338747630" sldId="263"/>
            <ac:spMk id="2" creationId="{1D4906B5-611B-CE91-2AA5-DA38CAC004B9}"/>
          </ac:spMkLst>
        </pc:spChg>
        <pc:spChg chg="mod ord">
          <ac:chgData name="Park Jee-Yong" userId="2ecc22fc7faf2ed6" providerId="LiveId" clId="{98626954-E8A7-446E-9A23-87E9AE63C5D2}" dt="2022-06-20T22:14:21.850" v="61" actId="403"/>
          <ac:spMkLst>
            <pc:docMk/>
            <pc:sldMk cId="1338747630" sldId="263"/>
            <ac:spMk id="3" creationId="{F1866B51-D7F8-5967-F7A1-E878BFFB5223}"/>
          </ac:spMkLst>
        </pc:spChg>
        <pc:spChg chg="add del mod ord">
          <ac:chgData name="Park Jee-Yong" userId="2ecc22fc7faf2ed6" providerId="LiveId" clId="{98626954-E8A7-446E-9A23-87E9AE63C5D2}" dt="2022-06-20T22:12:54.635" v="2" actId="700"/>
          <ac:spMkLst>
            <pc:docMk/>
            <pc:sldMk cId="1338747630" sldId="263"/>
            <ac:spMk id="4" creationId="{E6CCD6F6-C2F9-7944-C5A5-7779B9CEE89D}"/>
          </ac:spMkLst>
        </pc:spChg>
        <pc:spChg chg="add del mod ord">
          <ac:chgData name="Park Jee-Yong" userId="2ecc22fc7faf2ed6" providerId="LiveId" clId="{98626954-E8A7-446E-9A23-87E9AE63C5D2}" dt="2022-06-20T22:13:01.311" v="4" actId="22"/>
          <ac:spMkLst>
            <pc:docMk/>
            <pc:sldMk cId="1338747630" sldId="263"/>
            <ac:spMk id="5" creationId="{0A8EAC6E-9E49-5F1D-F9BD-2DFC61CAB505}"/>
          </ac:spMkLst>
        </pc:spChg>
        <pc:picChg chg="add mod ord">
          <ac:chgData name="Park Jee-Yong" userId="2ecc22fc7faf2ed6" providerId="LiveId" clId="{98626954-E8A7-446E-9A23-87E9AE63C5D2}" dt="2022-06-20T22:32:42.914" v="70" actId="14100"/>
          <ac:picMkLst>
            <pc:docMk/>
            <pc:sldMk cId="1338747630" sldId="263"/>
            <ac:picMk id="7" creationId="{C4A80D3D-916E-DE71-0BEF-9BCBB08E5258}"/>
          </ac:picMkLst>
        </pc:picChg>
      </pc:sldChg>
      <pc:sldChg chg="del">
        <pc:chgData name="Park Jee-Yong" userId="2ecc22fc7faf2ed6" providerId="LiveId" clId="{98626954-E8A7-446E-9A23-87E9AE63C5D2}" dt="2022-06-20T22:25:35.773" v="62" actId="47"/>
        <pc:sldMkLst>
          <pc:docMk/>
          <pc:sldMk cId="2055999771" sldId="264"/>
        </pc:sldMkLst>
      </pc:sldChg>
      <pc:sldChg chg="add">
        <pc:chgData name="Park Jee-Yong" userId="2ecc22fc7faf2ed6" providerId="LiveId" clId="{98626954-E8A7-446E-9A23-87E9AE63C5D2}" dt="2022-06-20T22:31:47.591" v="66"/>
        <pc:sldMkLst>
          <pc:docMk/>
          <pc:sldMk cId="3629745272" sldId="264"/>
        </pc:sldMkLst>
      </pc:sldChg>
      <pc:sldChg chg="add">
        <pc:chgData name="Park Jee-Yong" userId="2ecc22fc7faf2ed6" providerId="LiveId" clId="{98626954-E8A7-446E-9A23-87E9AE63C5D2}" dt="2022-06-20T22:31:47.591" v="66"/>
        <pc:sldMkLst>
          <pc:docMk/>
          <pc:sldMk cId="4131716792" sldId="265"/>
        </pc:sldMkLst>
      </pc:sldChg>
      <pc:sldChg chg="add">
        <pc:chgData name="Park Jee-Yong" userId="2ecc22fc7faf2ed6" providerId="LiveId" clId="{98626954-E8A7-446E-9A23-87E9AE63C5D2}" dt="2022-06-20T22:31:47.591" v="66"/>
        <pc:sldMkLst>
          <pc:docMk/>
          <pc:sldMk cId="1688405840" sldId="266"/>
        </pc:sldMkLst>
      </pc:sldChg>
      <pc:sldChg chg="modSp new mod">
        <pc:chgData name="Park Jee-Yong" userId="2ecc22fc7faf2ed6" providerId="LiveId" clId="{98626954-E8A7-446E-9A23-87E9AE63C5D2}" dt="2022-06-20T23:24:00.924" v="1412" actId="20577"/>
        <pc:sldMkLst>
          <pc:docMk/>
          <pc:sldMk cId="3754074252" sldId="267"/>
        </pc:sldMkLst>
        <pc:spChg chg="mod">
          <ac:chgData name="Park Jee-Yong" userId="2ecc22fc7faf2ed6" providerId="LiveId" clId="{98626954-E8A7-446E-9A23-87E9AE63C5D2}" dt="2022-06-20T22:39:36.269" v="202" actId="20577"/>
          <ac:spMkLst>
            <pc:docMk/>
            <pc:sldMk cId="3754074252" sldId="267"/>
            <ac:spMk id="2" creationId="{48327B81-DEFD-A9F3-D020-F110689217A0}"/>
          </ac:spMkLst>
        </pc:spChg>
        <pc:spChg chg="mod">
          <ac:chgData name="Park Jee-Yong" userId="2ecc22fc7faf2ed6" providerId="LiveId" clId="{98626954-E8A7-446E-9A23-87E9AE63C5D2}" dt="2022-06-20T23:24:00.924" v="1412" actId="20577"/>
          <ac:spMkLst>
            <pc:docMk/>
            <pc:sldMk cId="3754074252" sldId="267"/>
            <ac:spMk id="3" creationId="{DFEBE6E9-D745-0D9D-EA94-6CF61334A648}"/>
          </ac:spMkLst>
        </pc:spChg>
      </pc:sldChg>
      <pc:sldChg chg="modSp new mod">
        <pc:chgData name="Park Jee-Yong" userId="2ecc22fc7faf2ed6" providerId="LiveId" clId="{98626954-E8A7-446E-9A23-87E9AE63C5D2}" dt="2022-06-20T23:26:16.468" v="1448" actId="20577"/>
        <pc:sldMkLst>
          <pc:docMk/>
          <pc:sldMk cId="912726978" sldId="268"/>
        </pc:sldMkLst>
        <pc:spChg chg="mod">
          <ac:chgData name="Park Jee-Yong" userId="2ecc22fc7faf2ed6" providerId="LiveId" clId="{98626954-E8A7-446E-9A23-87E9AE63C5D2}" dt="2022-06-20T23:20:59.055" v="1320" actId="20577"/>
          <ac:spMkLst>
            <pc:docMk/>
            <pc:sldMk cId="912726978" sldId="268"/>
            <ac:spMk id="2" creationId="{599D3E92-9C44-AC5F-EE0F-446E7D08CD02}"/>
          </ac:spMkLst>
        </pc:spChg>
        <pc:spChg chg="mod">
          <ac:chgData name="Park Jee-Yong" userId="2ecc22fc7faf2ed6" providerId="LiveId" clId="{98626954-E8A7-446E-9A23-87E9AE63C5D2}" dt="2022-06-20T23:26:16.468" v="1448" actId="20577"/>
          <ac:spMkLst>
            <pc:docMk/>
            <pc:sldMk cId="912726978" sldId="268"/>
            <ac:spMk id="3" creationId="{FB1CCBF5-1620-BB99-2571-05AE09FF70BA}"/>
          </ac:spMkLst>
        </pc:spChg>
      </pc:sldChg>
      <pc:sldChg chg="addSp delSp modSp new mod modClrScheme chgLayout">
        <pc:chgData name="Park Jee-Yong" userId="2ecc22fc7faf2ed6" providerId="LiveId" clId="{98626954-E8A7-446E-9A23-87E9AE63C5D2}" dt="2022-06-20T23:18:04.440" v="1214" actId="20577"/>
        <pc:sldMkLst>
          <pc:docMk/>
          <pc:sldMk cId="3546767831" sldId="269"/>
        </pc:sldMkLst>
        <pc:spChg chg="del mod ord">
          <ac:chgData name="Park Jee-Yong" userId="2ecc22fc7faf2ed6" providerId="LiveId" clId="{98626954-E8A7-446E-9A23-87E9AE63C5D2}" dt="2022-06-20T23:16:25.085" v="1200" actId="700"/>
          <ac:spMkLst>
            <pc:docMk/>
            <pc:sldMk cId="3546767831" sldId="269"/>
            <ac:spMk id="2" creationId="{632783CB-B657-7A89-4DC8-4103F499F9C9}"/>
          </ac:spMkLst>
        </pc:spChg>
        <pc:spChg chg="del mod ord">
          <ac:chgData name="Park Jee-Yong" userId="2ecc22fc7faf2ed6" providerId="LiveId" clId="{98626954-E8A7-446E-9A23-87E9AE63C5D2}" dt="2022-06-20T23:16:25.085" v="1200" actId="700"/>
          <ac:spMkLst>
            <pc:docMk/>
            <pc:sldMk cId="3546767831" sldId="269"/>
            <ac:spMk id="3" creationId="{1625B44D-A9D5-1947-4D6B-64C00B9177AB}"/>
          </ac:spMkLst>
        </pc:spChg>
        <pc:spChg chg="del">
          <ac:chgData name="Park Jee-Yong" userId="2ecc22fc7faf2ed6" providerId="LiveId" clId="{98626954-E8A7-446E-9A23-87E9AE63C5D2}" dt="2022-06-20T23:16:25.085" v="1200" actId="700"/>
          <ac:spMkLst>
            <pc:docMk/>
            <pc:sldMk cId="3546767831" sldId="269"/>
            <ac:spMk id="4" creationId="{9E4C924C-265E-DD5A-42E0-CB1068092F23}"/>
          </ac:spMkLst>
        </pc:spChg>
        <pc:spChg chg="add mod ord">
          <ac:chgData name="Park Jee-Yong" userId="2ecc22fc7faf2ed6" providerId="LiveId" clId="{98626954-E8A7-446E-9A23-87E9AE63C5D2}" dt="2022-06-20T23:18:04.440" v="1214" actId="20577"/>
          <ac:spMkLst>
            <pc:docMk/>
            <pc:sldMk cId="3546767831" sldId="269"/>
            <ac:spMk id="5" creationId="{9F61800C-C294-5D81-0CD7-ED1E0768FFC0}"/>
          </ac:spMkLst>
        </pc:spChg>
        <pc:spChg chg="add del mod ord">
          <ac:chgData name="Park Jee-Yong" userId="2ecc22fc7faf2ed6" providerId="LiveId" clId="{98626954-E8A7-446E-9A23-87E9AE63C5D2}" dt="2022-06-20T23:17:18.017" v="1201"/>
          <ac:spMkLst>
            <pc:docMk/>
            <pc:sldMk cId="3546767831" sldId="269"/>
            <ac:spMk id="6" creationId="{BE077C05-11B1-EA74-8F11-A1F8D93B99BB}"/>
          </ac:spMkLst>
        </pc:spChg>
        <pc:picChg chg="add mod">
          <ac:chgData name="Park Jee-Yong" userId="2ecc22fc7faf2ed6" providerId="LiveId" clId="{98626954-E8A7-446E-9A23-87E9AE63C5D2}" dt="2022-06-20T23:17:31.873" v="1205" actId="14100"/>
          <ac:picMkLst>
            <pc:docMk/>
            <pc:sldMk cId="3546767831" sldId="269"/>
            <ac:picMk id="8" creationId="{EE356815-BF37-206B-2351-BBBC71623C71}"/>
          </ac:picMkLst>
        </pc:picChg>
      </pc:sldChg>
      <pc:sldChg chg="modSp new mod ord">
        <pc:chgData name="Park Jee-Yong" userId="2ecc22fc7faf2ed6" providerId="LiveId" clId="{98626954-E8A7-446E-9A23-87E9AE63C5D2}" dt="2022-06-20T23:39:33.693" v="2239" actId="27636"/>
        <pc:sldMkLst>
          <pc:docMk/>
          <pc:sldMk cId="1559386753" sldId="270"/>
        </pc:sldMkLst>
        <pc:spChg chg="mod">
          <ac:chgData name="Park Jee-Yong" userId="2ecc22fc7faf2ed6" providerId="LiveId" clId="{98626954-E8A7-446E-9A23-87E9AE63C5D2}" dt="2022-06-20T23:39:04.110" v="2231" actId="20577"/>
          <ac:spMkLst>
            <pc:docMk/>
            <pc:sldMk cId="1559386753" sldId="270"/>
            <ac:spMk id="2" creationId="{893FDC6D-0613-C1A1-FE2E-8FC9B46F4BEC}"/>
          </ac:spMkLst>
        </pc:spChg>
        <pc:spChg chg="mod">
          <ac:chgData name="Park Jee-Yong" userId="2ecc22fc7faf2ed6" providerId="LiveId" clId="{98626954-E8A7-446E-9A23-87E9AE63C5D2}" dt="2022-06-20T23:39:33.693" v="2239" actId="27636"/>
          <ac:spMkLst>
            <pc:docMk/>
            <pc:sldMk cId="1559386753" sldId="270"/>
            <ac:spMk id="3" creationId="{C380143B-E441-CADE-E11F-0A08E687C393}"/>
          </ac:spMkLst>
        </pc:spChg>
      </pc:sldChg>
    </pc:docChg>
  </pc:docChgLst>
  <pc:docChgLst>
    <pc:chgData name="Park Jee-Yong" userId="2ecc22fc7faf2ed6" providerId="LiveId" clId="{75CFD27F-5949-6D4B-ADC6-91FE6A5C3BD2}"/>
    <pc:docChg chg="undo custSel modSld">
      <pc:chgData name="Park Jee-Yong" userId="2ecc22fc7faf2ed6" providerId="LiveId" clId="{75CFD27F-5949-6D4B-ADC6-91FE6A5C3BD2}" dt="2022-05-23T19:12:55.395" v="11" actId="255"/>
      <pc:docMkLst>
        <pc:docMk/>
      </pc:docMkLst>
      <pc:sldChg chg="modSp">
        <pc:chgData name="Park Jee-Yong" userId="2ecc22fc7faf2ed6" providerId="LiveId" clId="{75CFD27F-5949-6D4B-ADC6-91FE6A5C3BD2}" dt="2022-05-23T19:12:55.395" v="11" actId="255"/>
        <pc:sldMkLst>
          <pc:docMk/>
          <pc:sldMk cId="461662600" sldId="259"/>
        </pc:sldMkLst>
        <pc:spChg chg="mod">
          <ac:chgData name="Park Jee-Yong" userId="2ecc22fc7faf2ed6" providerId="LiveId" clId="{75CFD27F-5949-6D4B-ADC6-91FE6A5C3BD2}" dt="2022-05-23T19:12:55.395" v="11" actId="255"/>
          <ac:spMkLst>
            <pc:docMk/>
            <pc:sldMk cId="461662600" sldId="259"/>
            <ac:spMk id="3" creationId="{B4A9FA55-7DB8-88FB-2C3D-3B6CA9A2322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F336-4598-D616-21F8-3600B17FC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5B25E-95A8-DF2E-8C68-B83D318B0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71B9C-70AB-B063-C290-E2B8776F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B2009-2B4E-3D43-C218-A6ADBE92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16366-901C-8FD2-A1F4-3BE21EDB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79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9524-F889-24D8-F125-DC366E97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8BE6E-CC67-0015-41FA-9012C0591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73982-9762-9762-BE2B-D16B4F26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FCE62-4E57-37D3-338B-B957E241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F514-39D6-9FA1-0885-6CF5D200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96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2DBFC6-48D6-8D49-54F1-14E5CCECC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BAE08-312B-24CE-9E2F-A0B4B1DBB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B3491-B68C-3DF3-5BCC-819CDB22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EC112-B86A-C93E-FB47-3FC40A74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CDF2-5DCB-6BBF-69DC-0710B59A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60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8CA7-0DE4-31EF-4CB8-ED696266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A1454-116F-192F-1655-4AB3F3375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43756-27B3-55A5-2841-2E6BE6D9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80CC1-7519-31B0-FCDF-C67B6975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D9542-62FD-C911-765B-5CA58C25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75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E637-ACCD-9B70-12C2-94C2E6BB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FDE86-168A-2733-27B7-881DB33EB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DC967-0186-7C01-0232-84FE56F2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B7D2D-9957-B883-332F-E39BEA13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036D8-46C6-CFF9-DB16-2AA7184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F4C2-AC38-5D34-B120-DB8AE6E1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9CCB1-2E8A-5EC1-D38E-91828B0CB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6ECE0-F7CE-AF6F-B38E-F8C929BD3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1FE1-D44B-F84C-2182-EFDED9DE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D3B59-DE7B-7327-E803-CE1CF3AD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56AF4-CE5F-C35C-220D-30D87879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27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93A8-ED28-7683-EA44-FE6A44C7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ABD4D-CA71-38EB-D1A6-E45A279E9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79B70-03A4-2ABA-722D-7FDF07B8F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ACFC5-76D5-28A2-2BA5-BE5968132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AA1D0-0DDC-5ABB-29C1-D56A0EDB0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0388C2-2CB4-51B3-6652-2E9A6CDDB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4A4BB8-ADFA-ADE4-26D0-12F767C4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E8B57-FE32-ABF0-7FB9-69C0E9CD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1BBD2-61F1-7147-2540-5DDB591F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D00FF-75D1-3924-FFF6-54D55A9D3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2E3D9-8045-3972-3247-40E1C781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79C70-21CD-2370-9DAB-A91C6471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097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E9EE2-65D1-B852-1614-9D7805382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DABFC2-5D72-0B36-25CD-EAF6302E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C454E-E831-BFE8-6E88-764BE5B2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0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A5CA-CA00-C0FF-2E3C-9E87CDCB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E348E-AAAC-91DE-649B-B4B11A696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D51B1-0F5B-E456-A2DD-5F7287E30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9BA87-6F4B-C33F-7A90-DF587FC5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001B4-BBBE-6260-20E5-677F933F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F6B12-121A-E16C-C021-3DF531DB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37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B817-6E27-5CEB-1A74-26228459E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851247-8A6E-1500-4BCF-06619B72F6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5B0F0-AB13-C07C-2EBE-7E46C8849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D20A8-80CC-73D7-4660-425F7A5A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CF99F-0A87-22BF-97D7-6D6661D0F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BEE63-5DE8-D7E5-9BA9-0F3AE9A2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98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8F417E-3A0A-F31F-213B-62FE7CF4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1C79E-198C-4809-3FF1-856FE7969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71FCD-1AE0-2182-3A5F-E13D378C8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CAFCA-2720-41B1-8426-238A382668B9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52836-DE4B-B381-902A-09B906670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8CE35-49F0-2912-2175-558E4B3C6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3CAC0-0F78-494B-A0CC-A9C5859B9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08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FA9E-6ABC-49D3-B281-65D214BED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Robotics Project</a:t>
            </a:r>
            <a:br>
              <a:rPr lang="en-GB" sz="4800" dirty="0"/>
            </a:br>
            <a:r>
              <a:rPr lang="en-GB" sz="4800" dirty="0"/>
              <a:t>Study of local path planning in a dining hall service robot scenario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D312D-BF23-B4BE-6063-025EA2F1B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984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Team 1</a:t>
            </a:r>
          </a:p>
          <a:p>
            <a:r>
              <a:rPr lang="en-GB" dirty="0"/>
              <a:t>Jee Yong Park</a:t>
            </a:r>
          </a:p>
          <a:p>
            <a:r>
              <a:rPr lang="en-GB" dirty="0" err="1"/>
              <a:t>Seungyoon</a:t>
            </a:r>
            <a:r>
              <a:rPr lang="en-GB" dirty="0"/>
              <a:t> Lee</a:t>
            </a:r>
          </a:p>
          <a:p>
            <a:r>
              <a:rPr lang="en-GB" dirty="0" err="1"/>
              <a:t>Junhyeok</a:t>
            </a:r>
            <a:r>
              <a:rPr lang="en-GB" dirty="0"/>
              <a:t> Lim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769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7B81-DEFD-A9F3-D020-F1106892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E6E9-D745-0D9D-EA94-6CF61334A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Custom local path planner</a:t>
            </a:r>
          </a:p>
          <a:p>
            <a:pPr lvl="1"/>
            <a:r>
              <a:rPr lang="en-GB" dirty="0"/>
              <a:t>Original plans: fuzzy logic &amp; artificial potential field</a:t>
            </a:r>
          </a:p>
          <a:p>
            <a:pPr lvl="1"/>
            <a:r>
              <a:rPr lang="en-GB" dirty="0"/>
              <a:t>Scrapped due to difficulties with C++, ROS plugin, velocity control, etc.</a:t>
            </a:r>
          </a:p>
          <a:p>
            <a:r>
              <a:rPr lang="en-GB" dirty="0"/>
              <a:t>Experimentation with other local planners</a:t>
            </a:r>
          </a:p>
          <a:p>
            <a:pPr lvl="1"/>
            <a:r>
              <a:rPr lang="en-GB" dirty="0"/>
              <a:t>TEB (time elastic band): harsh oscillation near obstacles</a:t>
            </a:r>
          </a:p>
          <a:p>
            <a:pPr lvl="2"/>
            <a:r>
              <a:rPr lang="en-GB" dirty="0"/>
              <a:t>Inaccurate model parameters of the robot</a:t>
            </a:r>
          </a:p>
          <a:p>
            <a:pPr lvl="2"/>
            <a:r>
              <a:rPr lang="en-GB" dirty="0"/>
              <a:t>Inadequate local </a:t>
            </a:r>
            <a:r>
              <a:rPr lang="en-GB" dirty="0" err="1"/>
              <a:t>costmap</a:t>
            </a:r>
            <a:r>
              <a:rPr lang="en-GB" dirty="0"/>
              <a:t> generation</a:t>
            </a:r>
          </a:p>
          <a:p>
            <a:pPr lvl="2"/>
            <a:r>
              <a:rPr lang="en-GB" dirty="0"/>
              <a:t>Heavy computation for ~8-year-old laptop</a:t>
            </a:r>
          </a:p>
          <a:p>
            <a:pPr lvl="1"/>
            <a:r>
              <a:rPr lang="en-GB" dirty="0"/>
              <a:t>MPC (model predictive control): unable to install package</a:t>
            </a:r>
          </a:p>
          <a:p>
            <a:r>
              <a:rPr lang="en-GB" dirty="0"/>
              <a:t>Struggles with 3D printer</a:t>
            </a:r>
          </a:p>
        </p:txBody>
      </p:sp>
    </p:spTree>
    <p:extLst>
      <p:ext uri="{BB962C8B-B14F-4D97-AF65-F5344CB8AC3E}">
        <p14:creationId xmlns:p14="http://schemas.microsoft.com/office/powerpoint/2010/main" val="375407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DC6D-0613-C1A1-FE2E-8FC9B46F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143B-E441-CADE-E11F-0A08E687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Satisfactory performance only achieved with DWA (baseline) local planner</a:t>
            </a:r>
          </a:p>
          <a:p>
            <a:r>
              <a:rPr lang="en-GB" dirty="0"/>
              <a:t>Robot deals with dynamic obstacles at reasonable speed &amp; distance with relative ease</a:t>
            </a:r>
          </a:p>
          <a:p>
            <a:r>
              <a:rPr lang="en-GB"/>
              <a:t>Suboptimality, jitter and jerk found when running into unexpected obstacles</a:t>
            </a:r>
            <a:endParaRPr lang="en-GB" dirty="0"/>
          </a:p>
          <a:p>
            <a:r>
              <a:rPr lang="en-GB" dirty="0"/>
              <a:t>LiDAR + IMU fusion AMCL works with negligible error (max 10 cm)</a:t>
            </a:r>
          </a:p>
          <a:p>
            <a:r>
              <a:rPr lang="en-GB" dirty="0"/>
              <a:t>Excessive load (1kg+) causes wheels to slip</a:t>
            </a:r>
          </a:p>
          <a:p>
            <a:r>
              <a:rPr lang="en-GB" dirty="0"/>
              <a:t>2D LiDAR limits the use beyond idealised environment</a:t>
            </a:r>
          </a:p>
          <a:p>
            <a:r>
              <a:rPr lang="en-GB" dirty="0"/>
              <a:t>Robot sometimes seems to “get lost” in finding target orientation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38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3E92-9C44-AC5F-EE0F-446E7D08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and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CCBF5-1620-BB99-2571-05AE09FF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Understanding of ROS</a:t>
            </a:r>
          </a:p>
          <a:p>
            <a:pPr lvl="1"/>
            <a:r>
              <a:rPr lang="en-GB" dirty="0"/>
              <a:t>Navigation stack and </a:t>
            </a:r>
            <a:r>
              <a:rPr lang="en-GB" dirty="0" err="1"/>
              <a:t>move_base</a:t>
            </a:r>
            <a:endParaRPr lang="en-GB" dirty="0"/>
          </a:p>
          <a:p>
            <a:pPr lvl="1"/>
            <a:r>
              <a:rPr lang="en-GB" dirty="0"/>
              <a:t>Topics and action clients</a:t>
            </a:r>
          </a:p>
          <a:p>
            <a:pPr lvl="1"/>
            <a:r>
              <a:rPr lang="en-GB" dirty="0"/>
              <a:t>ROS file system</a:t>
            </a:r>
          </a:p>
          <a:p>
            <a:pPr lvl="1"/>
            <a:r>
              <a:rPr lang="en-GB" dirty="0"/>
              <a:t>Package creation and registration</a:t>
            </a:r>
          </a:p>
          <a:p>
            <a:pPr lvl="1"/>
            <a:r>
              <a:rPr lang="en-GB" dirty="0"/>
              <a:t>ROS plugins</a:t>
            </a:r>
          </a:p>
          <a:p>
            <a:pPr lvl="1"/>
            <a:r>
              <a:rPr lang="en-GB" dirty="0"/>
              <a:t>Use of </a:t>
            </a:r>
            <a:r>
              <a:rPr lang="en-GB" dirty="0" err="1"/>
              <a:t>rosbridge</a:t>
            </a:r>
            <a:r>
              <a:rPr lang="en-GB" dirty="0"/>
              <a:t> for interface with web-based applications</a:t>
            </a:r>
          </a:p>
          <a:p>
            <a:r>
              <a:rPr lang="en-GB" dirty="0"/>
              <a:t>Simple solutions are often very effective compared to sophisticated, complex solutions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72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A1CF-C65D-BAF6-F597-B617D652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AB3E3-C62F-AF1F-9036-6077D4E9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Aim: study &amp; implement </a:t>
            </a:r>
            <a:r>
              <a:rPr lang="en-GB" dirty="0">
                <a:solidFill>
                  <a:schemeClr val="accent2"/>
                </a:solidFill>
              </a:rPr>
              <a:t>online dynamic path planning algorithms</a:t>
            </a:r>
            <a:r>
              <a:rPr lang="en-GB" dirty="0"/>
              <a:t> </a:t>
            </a:r>
          </a:p>
          <a:p>
            <a:r>
              <a:rPr lang="en-GB" dirty="0"/>
              <a:t>Scenario: mobile robot for dining hall service (food delivery)</a:t>
            </a:r>
          </a:p>
          <a:p>
            <a:pPr lvl="1"/>
            <a:r>
              <a:rPr lang="en-GB" dirty="0"/>
              <a:t>Simulated environment and configuration – reasonably rescaled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82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108E-B584-6764-D475-366AD5A3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DFA49-246A-423F-1EDA-9566E8E8D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670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Dining hall walkway, approx. 2m x 4m+, tables on either long edges</a:t>
            </a:r>
          </a:p>
          <a:p>
            <a:r>
              <a:rPr lang="en-GB" dirty="0"/>
              <a:t>Customer </a:t>
            </a:r>
            <a:r>
              <a:rPr lang="en-GB" dirty="0">
                <a:solidFill>
                  <a:schemeClr val="accent2"/>
                </a:solidFill>
              </a:rPr>
              <a:t>orders</a:t>
            </a:r>
            <a:r>
              <a:rPr lang="en-GB" dirty="0"/>
              <a:t> via GUI</a:t>
            </a:r>
          </a:p>
          <a:p>
            <a:r>
              <a:rPr lang="en-GB" dirty="0"/>
              <a:t>When ready to serve, waiter </a:t>
            </a:r>
            <a:r>
              <a:rPr lang="en-GB" dirty="0">
                <a:solidFill>
                  <a:schemeClr val="accent2"/>
                </a:solidFill>
              </a:rPr>
              <a:t>inputs table number</a:t>
            </a:r>
            <a:r>
              <a:rPr lang="en-GB" dirty="0"/>
              <a:t> via GUI and puts food on robot</a:t>
            </a:r>
          </a:p>
          <a:p>
            <a:r>
              <a:rPr lang="en-GB" dirty="0"/>
              <a:t>Robot detects payload and </a:t>
            </a:r>
            <a:r>
              <a:rPr lang="en-GB" dirty="0">
                <a:solidFill>
                  <a:schemeClr val="accent2"/>
                </a:solidFill>
              </a:rPr>
              <a:t>knows when to start </a:t>
            </a:r>
            <a:r>
              <a:rPr lang="en-GB" dirty="0"/>
              <a:t>navigation</a:t>
            </a:r>
          </a:p>
          <a:p>
            <a:r>
              <a:rPr lang="en-GB" dirty="0"/>
              <a:t>Robot navigates to designated table, avoiding </a:t>
            </a:r>
            <a:r>
              <a:rPr lang="en-GB" dirty="0">
                <a:solidFill>
                  <a:schemeClr val="accent2"/>
                </a:solidFill>
              </a:rPr>
              <a:t>unmapped static obstacles</a:t>
            </a:r>
            <a:r>
              <a:rPr lang="en-GB" dirty="0"/>
              <a:t> (chairs, bags, etc.) and </a:t>
            </a:r>
            <a:r>
              <a:rPr lang="en-GB" dirty="0">
                <a:solidFill>
                  <a:schemeClr val="accent2"/>
                </a:solidFill>
              </a:rPr>
              <a:t>dynamic obstacles </a:t>
            </a:r>
            <a:r>
              <a:rPr lang="en-GB" dirty="0"/>
              <a:t>(humans)</a:t>
            </a:r>
          </a:p>
          <a:p>
            <a:r>
              <a:rPr lang="en-GB" dirty="0"/>
              <a:t>Robot detects if payload is off and </a:t>
            </a:r>
            <a:r>
              <a:rPr lang="en-GB" dirty="0">
                <a:solidFill>
                  <a:schemeClr val="accent2"/>
                </a:solidFill>
              </a:rPr>
              <a:t>knows when to return </a:t>
            </a:r>
            <a:r>
              <a:rPr lang="en-GB" dirty="0"/>
              <a:t>home</a:t>
            </a:r>
          </a:p>
          <a:p>
            <a:r>
              <a:rPr lang="en-GB" dirty="0"/>
              <a:t>Similar procedure for returning trays</a:t>
            </a:r>
          </a:p>
          <a:p>
            <a:r>
              <a:rPr lang="en-GB" dirty="0"/>
              <a:t>Experiment in scaled, simulated environment as a demonstration of the concept</a:t>
            </a:r>
          </a:p>
        </p:txBody>
      </p:sp>
    </p:spTree>
    <p:extLst>
      <p:ext uri="{BB962C8B-B14F-4D97-AF65-F5344CB8AC3E}">
        <p14:creationId xmlns:p14="http://schemas.microsoft.com/office/powerpoint/2010/main" val="254119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1D244FB-8E65-D140-AFF0-63B9C70CA256}"/>
              </a:ext>
            </a:extLst>
          </p:cNvPr>
          <p:cNvGrpSpPr/>
          <p:nvPr/>
        </p:nvGrpSpPr>
        <p:grpSpPr>
          <a:xfrm>
            <a:off x="1364117" y="-146959"/>
            <a:ext cx="9230404" cy="7015844"/>
            <a:chOff x="1364117" y="-146959"/>
            <a:chExt cx="9230404" cy="701584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9571FD-1AA0-C44C-9010-CA56DC13548B}"/>
                </a:ext>
              </a:extLst>
            </p:cNvPr>
            <p:cNvSpPr/>
            <p:nvPr/>
          </p:nvSpPr>
          <p:spPr>
            <a:xfrm>
              <a:off x="4114800" y="0"/>
              <a:ext cx="3729038" cy="6858000"/>
            </a:xfrm>
            <a:prstGeom prst="rect">
              <a:avLst/>
            </a:prstGeom>
            <a:noFill/>
            <a:ln w="666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000" dirty="0">
                  <a:solidFill>
                    <a:schemeClr val="tx1"/>
                  </a:solidFill>
                </a:rPr>
                <a:t>복도</a:t>
              </a:r>
              <a:endParaRPr kumimoji="1" lang="ko-Kore-KR" altLang="en-US" sz="70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603B75C-2AB6-CA47-8897-D01FCBCA12F8}"/>
                </a:ext>
              </a:extLst>
            </p:cNvPr>
            <p:cNvSpPr/>
            <p:nvPr/>
          </p:nvSpPr>
          <p:spPr>
            <a:xfrm>
              <a:off x="1364117" y="1649525"/>
              <a:ext cx="2900362" cy="14811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테이블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1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361DB1-6BE0-1B4F-99F1-1336E056B044}"/>
                </a:ext>
              </a:extLst>
            </p:cNvPr>
            <p:cNvSpPr/>
            <p:nvPr/>
          </p:nvSpPr>
          <p:spPr>
            <a:xfrm>
              <a:off x="1364117" y="4349523"/>
              <a:ext cx="2900362" cy="14811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테이블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3</a:t>
              </a:r>
              <a:endParaRPr kumimoji="1" lang="ko-Kore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BA7E96-80A5-964F-880E-3CCEE1BBDB5F}"/>
                </a:ext>
              </a:extLst>
            </p:cNvPr>
            <p:cNvSpPr/>
            <p:nvPr/>
          </p:nvSpPr>
          <p:spPr>
            <a:xfrm>
              <a:off x="4077378" y="0"/>
              <a:ext cx="2666322" cy="5857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카운터</a:t>
              </a:r>
              <a:r>
                <a:rPr kumimoji="1" lang="en-US" altLang="ko-Kore-KR" dirty="0"/>
                <a:t>(wall</a:t>
              </a:r>
              <a:r>
                <a:rPr kumimoji="1" lang="en-US" altLang="ko-KR" dirty="0"/>
                <a:t>)</a:t>
              </a:r>
              <a:endParaRPr kumimoji="1" lang="ko-Kore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1EE5AB-9CF1-8F42-BC6F-8BC5AFDDC4E2}"/>
                </a:ext>
              </a:extLst>
            </p:cNvPr>
            <p:cNvSpPr/>
            <p:nvPr/>
          </p:nvSpPr>
          <p:spPr>
            <a:xfrm>
              <a:off x="6743700" y="1"/>
              <a:ext cx="1100138" cy="5857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Home</a:t>
              </a:r>
              <a:r>
                <a:rPr kumimoji="1" lang="ko-KR" altLang="en-US" dirty="0"/>
                <a:t>    </a:t>
              </a:r>
              <a:endParaRPr kumimoji="1" lang="ko-Kore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A28A496-DD30-284F-9AFD-2474F3150D55}"/>
                </a:ext>
              </a:extLst>
            </p:cNvPr>
            <p:cNvSpPr/>
            <p:nvPr/>
          </p:nvSpPr>
          <p:spPr>
            <a:xfrm>
              <a:off x="4114800" y="6283097"/>
              <a:ext cx="3766460" cy="5857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Wall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E430DD5-6186-404D-ACFE-AAD18B7CB9C4}"/>
                </a:ext>
              </a:extLst>
            </p:cNvPr>
            <p:cNvSpPr/>
            <p:nvPr/>
          </p:nvSpPr>
          <p:spPr>
            <a:xfrm>
              <a:off x="7694159" y="2901722"/>
              <a:ext cx="2900362" cy="14811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테이블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2</a:t>
              </a:r>
              <a:endParaRPr kumimoji="1" lang="ko-Kore-KR" altLang="en-US" dirty="0"/>
            </a:p>
          </p:txBody>
        </p:sp>
        <p:pic>
          <p:nvPicPr>
            <p:cNvPr id="14" name="그래픽 13" descr="사무실 의자 단색으로 채워진">
              <a:extLst>
                <a:ext uri="{FF2B5EF4-FFF2-40B4-BE49-F238E27FC236}">
                  <a16:creationId xmlns:a16="http://schemas.microsoft.com/office/drawing/2014/main" id="{89BA1630-3557-2646-9FF2-A86DC57BE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14298" y="735125"/>
              <a:ext cx="914400" cy="914400"/>
            </a:xfrm>
            <a:prstGeom prst="rect">
              <a:avLst/>
            </a:prstGeom>
          </p:spPr>
        </p:pic>
        <p:pic>
          <p:nvPicPr>
            <p:cNvPr id="15" name="그래픽 14" descr="사무실 의자 단색으로 채워진">
              <a:extLst>
                <a:ext uri="{FF2B5EF4-FFF2-40B4-BE49-F238E27FC236}">
                  <a16:creationId xmlns:a16="http://schemas.microsoft.com/office/drawing/2014/main" id="{F5B5A2AB-E82A-3D43-B342-849734D85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0606" y="692263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사무실 의자 단색으로 채워진">
              <a:extLst>
                <a:ext uri="{FF2B5EF4-FFF2-40B4-BE49-F238E27FC236}">
                  <a16:creationId xmlns:a16="http://schemas.microsoft.com/office/drawing/2014/main" id="{FB0A7894-E626-5347-8803-ED2B5B4A2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4669" y="3418793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사무실 의자 단색으로 채워진">
              <a:extLst>
                <a:ext uri="{FF2B5EF4-FFF2-40B4-BE49-F238E27FC236}">
                  <a16:creationId xmlns:a16="http://schemas.microsoft.com/office/drawing/2014/main" id="{A86BBAA7-53DA-F849-8F3F-58E84473F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5204" y="3418793"/>
              <a:ext cx="914400" cy="914400"/>
            </a:xfrm>
            <a:prstGeom prst="rect">
              <a:avLst/>
            </a:prstGeom>
          </p:spPr>
        </p:pic>
        <p:pic>
          <p:nvPicPr>
            <p:cNvPr id="18" name="그래픽 17" descr="사무실 의자 단색으로 채워진">
              <a:extLst>
                <a:ext uri="{FF2B5EF4-FFF2-40B4-BE49-F238E27FC236}">
                  <a16:creationId xmlns:a16="http://schemas.microsoft.com/office/drawing/2014/main" id="{43FCA819-0DB2-104B-AE95-0568380A6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32178" y="5816374"/>
              <a:ext cx="914400" cy="914400"/>
            </a:xfrm>
            <a:prstGeom prst="rect">
              <a:avLst/>
            </a:prstGeom>
          </p:spPr>
        </p:pic>
        <p:pic>
          <p:nvPicPr>
            <p:cNvPr id="19" name="그래픽 18" descr="사무실 의자 단색으로 채워진">
              <a:extLst>
                <a:ext uri="{FF2B5EF4-FFF2-40B4-BE49-F238E27FC236}">
                  <a16:creationId xmlns:a16="http://schemas.microsoft.com/office/drawing/2014/main" id="{BC7EAF17-5932-604A-B007-E4E348902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2680" y="5816374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사무실 의자 단색으로 채워진">
              <a:extLst>
                <a:ext uri="{FF2B5EF4-FFF2-40B4-BE49-F238E27FC236}">
                  <a16:creationId xmlns:a16="http://schemas.microsoft.com/office/drawing/2014/main" id="{918D7208-83E7-7C49-B96E-DDD950AD8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749" y="1987322"/>
              <a:ext cx="914400" cy="914400"/>
            </a:xfrm>
            <a:prstGeom prst="rect">
              <a:avLst/>
            </a:prstGeom>
          </p:spPr>
        </p:pic>
        <p:pic>
          <p:nvPicPr>
            <p:cNvPr id="21" name="그래픽 20" descr="사무실 의자 단색으로 채워진">
              <a:extLst>
                <a:ext uri="{FF2B5EF4-FFF2-40B4-BE49-F238E27FC236}">
                  <a16:creationId xmlns:a16="http://schemas.microsoft.com/office/drawing/2014/main" id="{CD82A4EA-BB56-E845-B81A-BBC88359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44901" y="4685279"/>
              <a:ext cx="914400" cy="914400"/>
            </a:xfrm>
            <a:prstGeom prst="rect">
              <a:avLst/>
            </a:prstGeom>
          </p:spPr>
        </p:pic>
        <p:pic>
          <p:nvPicPr>
            <p:cNvPr id="23" name="그래픽 22" descr="사무실 의자 단색으로 채워진">
              <a:extLst>
                <a:ext uri="{FF2B5EF4-FFF2-40B4-BE49-F238E27FC236}">
                  <a16:creationId xmlns:a16="http://schemas.microsoft.com/office/drawing/2014/main" id="{CDC6AACE-E3F1-9F4C-B283-103FE2FD9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08306" y="4632892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남성 사무직 근로자 단색으로 채워진">
              <a:extLst>
                <a:ext uri="{FF2B5EF4-FFF2-40B4-BE49-F238E27FC236}">
                  <a16:creationId xmlns:a16="http://schemas.microsoft.com/office/drawing/2014/main" id="{1666523E-F9D1-294D-BA41-6373C6E3E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12060" y="1987322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걷기 단색으로 채워진">
              <a:extLst>
                <a:ext uri="{FF2B5EF4-FFF2-40B4-BE49-F238E27FC236}">
                  <a16:creationId xmlns:a16="http://schemas.microsoft.com/office/drawing/2014/main" id="{F7213D2C-58C7-B444-97DA-65721230F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00259" y="1219877"/>
              <a:ext cx="1266147" cy="1266147"/>
            </a:xfrm>
            <a:prstGeom prst="rect">
              <a:avLst/>
            </a:prstGeom>
          </p:spPr>
        </p:pic>
        <p:pic>
          <p:nvPicPr>
            <p:cNvPr id="35" name="그래픽 34" descr="유모차를 잡은 남자 단색으로 채워진">
              <a:extLst>
                <a:ext uri="{FF2B5EF4-FFF2-40B4-BE49-F238E27FC236}">
                  <a16:creationId xmlns:a16="http://schemas.microsoft.com/office/drawing/2014/main" id="{8EDFDA04-3CEE-4041-92C4-65293477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0614" y="3579357"/>
              <a:ext cx="1266146" cy="1266146"/>
            </a:xfrm>
            <a:prstGeom prst="rect">
              <a:avLst/>
            </a:prstGeom>
          </p:spPr>
        </p:pic>
        <p:pic>
          <p:nvPicPr>
            <p:cNvPr id="37" name="그래픽 36" descr="여성 웨이터 단색으로 채워진">
              <a:extLst>
                <a:ext uri="{FF2B5EF4-FFF2-40B4-BE49-F238E27FC236}">
                  <a16:creationId xmlns:a16="http://schemas.microsoft.com/office/drawing/2014/main" id="{9EED08A8-31CB-C44C-9B5C-868D66F0C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91998" y="-146959"/>
              <a:ext cx="914400" cy="9144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01E206-D464-B340-86E7-F0CDFBD72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7691438" y="153077"/>
              <a:ext cx="12192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745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FA164D-F291-C248-93F5-A1435058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277" y="769147"/>
            <a:ext cx="5514753" cy="54665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AFE3183-6376-BE4F-AA39-6B1FA9226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5" y="622300"/>
            <a:ext cx="5200435" cy="5613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8A8C56-AAC2-934C-9C57-E00DBB7E6A16}"/>
              </a:ext>
            </a:extLst>
          </p:cNvPr>
          <p:cNvSpPr txBox="1"/>
          <p:nvPr/>
        </p:nvSpPr>
        <p:spPr>
          <a:xfrm>
            <a:off x="7776304" y="3244334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테이블</a:t>
            </a:r>
            <a:r>
              <a:rPr kumimoji="1" lang="en-US" altLang="ko-Kore-KR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endParaRPr kumimoji="1" lang="ko-Kore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18DF88-26AD-7740-A3FB-FCCC18D23F18}"/>
              </a:ext>
            </a:extLst>
          </p:cNvPr>
          <p:cNvSpPr txBox="1"/>
          <p:nvPr/>
        </p:nvSpPr>
        <p:spPr>
          <a:xfrm>
            <a:off x="10340706" y="3613666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테이블</a:t>
            </a:r>
            <a:r>
              <a:rPr kumimoji="1"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endParaRPr kumimoji="1" lang="ko-Kore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5AD1DA-D1D2-CD46-9EF0-538FEC768631}"/>
              </a:ext>
            </a:extLst>
          </p:cNvPr>
          <p:cNvSpPr txBox="1"/>
          <p:nvPr/>
        </p:nvSpPr>
        <p:spPr>
          <a:xfrm>
            <a:off x="6804510" y="4756763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테이블</a:t>
            </a:r>
            <a:r>
              <a:rPr kumimoji="1"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  <a:endParaRPr kumimoji="1" lang="ko-Kore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3FD26A-77E5-E540-AB87-DD5A15DFF7D5}"/>
              </a:ext>
            </a:extLst>
          </p:cNvPr>
          <p:cNvSpPr txBox="1"/>
          <p:nvPr/>
        </p:nvSpPr>
        <p:spPr>
          <a:xfrm>
            <a:off x="8465318" y="2875002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카운터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EECCFA-01F3-F740-B12B-F9C580153E2D}"/>
              </a:ext>
            </a:extLst>
          </p:cNvPr>
          <p:cNvSpPr txBox="1"/>
          <p:nvPr/>
        </p:nvSpPr>
        <p:spPr>
          <a:xfrm>
            <a:off x="9499499" y="2849238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터틀봇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10FB9F-3B18-874C-B50A-0A5DD0B53328}"/>
              </a:ext>
            </a:extLst>
          </p:cNvPr>
          <p:cNvSpPr txBox="1"/>
          <p:nvPr/>
        </p:nvSpPr>
        <p:spPr>
          <a:xfrm>
            <a:off x="8230054" y="6293425"/>
            <a:ext cx="1849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정면 조감도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3171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4E6F6B-16E0-C34A-877A-97AA0ECD9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1210"/>
            <a:ext cx="5514754" cy="41360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AFE3183-6376-BE4F-AA39-6B1FA9226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5" y="622300"/>
            <a:ext cx="5200435" cy="561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8E248-2AC1-5C46-8AD5-B83ADD184322}"/>
              </a:ext>
            </a:extLst>
          </p:cNvPr>
          <p:cNvSpPr txBox="1"/>
          <p:nvPr/>
        </p:nvSpPr>
        <p:spPr>
          <a:xfrm>
            <a:off x="7557595" y="4190463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테이블</a:t>
            </a:r>
            <a:r>
              <a:rPr kumimoji="1" lang="en-US" altLang="ko-Kore-KR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endParaRPr kumimoji="1" lang="ko-Kore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59177-54AB-5E4E-97D5-6B099551157D}"/>
              </a:ext>
            </a:extLst>
          </p:cNvPr>
          <p:cNvSpPr txBox="1"/>
          <p:nvPr/>
        </p:nvSpPr>
        <p:spPr>
          <a:xfrm>
            <a:off x="8607478" y="2744153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테이블</a:t>
            </a:r>
            <a:r>
              <a:rPr kumimoji="1"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endParaRPr kumimoji="1" lang="ko-Kore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2ED46-B763-3441-B29A-08178C4B2623}"/>
              </a:ext>
            </a:extLst>
          </p:cNvPr>
          <p:cNvSpPr txBox="1"/>
          <p:nvPr/>
        </p:nvSpPr>
        <p:spPr>
          <a:xfrm>
            <a:off x="9986827" y="4190463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테이블</a:t>
            </a:r>
            <a:r>
              <a:rPr kumimoji="1"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  <a:endParaRPr kumimoji="1" lang="ko-Kore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B0F06-B790-2145-8CD0-5ED40EFEE89F}"/>
              </a:ext>
            </a:extLst>
          </p:cNvPr>
          <p:cNvSpPr txBox="1"/>
          <p:nvPr/>
        </p:nvSpPr>
        <p:spPr>
          <a:xfrm>
            <a:off x="6494103" y="3452314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카운터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860AB-4691-2549-82EA-0F193E85611F}"/>
              </a:ext>
            </a:extLst>
          </p:cNvPr>
          <p:cNvSpPr txBox="1"/>
          <p:nvPr/>
        </p:nvSpPr>
        <p:spPr>
          <a:xfrm>
            <a:off x="7494184" y="2774655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터틀봇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6817F-234B-C841-8082-325942407D6E}"/>
              </a:ext>
            </a:extLst>
          </p:cNvPr>
          <p:cNvSpPr txBox="1"/>
          <p:nvPr/>
        </p:nvSpPr>
        <p:spPr>
          <a:xfrm>
            <a:off x="10262715" y="3587381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  <a:highlight>
                  <a:srgbClr val="FFFF00"/>
                </a:highlight>
              </a:rPr>
              <a:t>wall</a:t>
            </a:r>
            <a:endParaRPr kumimoji="1" lang="ko-Kore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32A03-CE26-6E49-B00D-F969E7F27E5F}"/>
              </a:ext>
            </a:extLst>
          </p:cNvPr>
          <p:cNvSpPr txBox="1"/>
          <p:nvPr/>
        </p:nvSpPr>
        <p:spPr>
          <a:xfrm>
            <a:off x="8136952" y="5968559"/>
            <a:ext cx="1849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측면 조감도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840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06B5-611B-CE91-2AA5-DA38CAC0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98179"/>
          </a:xfrm>
        </p:spPr>
        <p:txBody>
          <a:bodyPr>
            <a:normAutofit/>
          </a:bodyPr>
          <a:lstStyle/>
          <a:p>
            <a:r>
              <a:rPr lang="en-GB" sz="4000" dirty="0"/>
              <a:t>Configuration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A80D3D-916E-DE71-0BEF-9BCBB08E5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7186" y="0"/>
            <a:ext cx="5144814" cy="685975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66B51-D7F8-5967-F7A1-E878BFFB5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6055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Turtlebot3 Waffle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Custom (printed or laser-cut) spring-suspended platform for payload placement &amp; weight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2D LiDAR, IMU, RGB camera, load cell weight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ROS Kinetic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Mostly dependent on Turtlebot3 packages</a:t>
            </a:r>
          </a:p>
        </p:txBody>
      </p:sp>
    </p:spTree>
    <p:extLst>
      <p:ext uri="{BB962C8B-B14F-4D97-AF65-F5344CB8AC3E}">
        <p14:creationId xmlns:p14="http://schemas.microsoft.com/office/powerpoint/2010/main" val="133874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61800C-C294-5D81-0CD7-ED1E0768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E356815-BF37-206B-2351-BBBC71623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3" y="2380593"/>
            <a:ext cx="11963150" cy="3239814"/>
          </a:xfrm>
        </p:spPr>
      </p:pic>
    </p:spTree>
    <p:extLst>
      <p:ext uri="{BB962C8B-B14F-4D97-AF65-F5344CB8AC3E}">
        <p14:creationId xmlns:p14="http://schemas.microsoft.com/office/powerpoint/2010/main" val="3546767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EE6A-395C-FD56-514C-A653FA1F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proposed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9FA55-7DB8-88FB-2C3D-3B6CA9A23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Human interaction</a:t>
            </a:r>
          </a:p>
          <a:p>
            <a:pPr lvl="1"/>
            <a:r>
              <a:rPr lang="en-GB" dirty="0"/>
              <a:t>Automatic payload detection</a:t>
            </a:r>
          </a:p>
          <a:p>
            <a:pPr lvl="1"/>
            <a:r>
              <a:rPr lang="en-GB" dirty="0"/>
              <a:t>GUI for customer &amp; waiter</a:t>
            </a:r>
          </a:p>
          <a:p>
            <a:r>
              <a:rPr lang="en-GB" dirty="0"/>
              <a:t>Localisation &amp; pose estimation</a:t>
            </a:r>
          </a:p>
          <a:p>
            <a:pPr lvl="1"/>
            <a:r>
              <a:rPr lang="en-GB" dirty="0"/>
              <a:t>Default method by 2D LiDAR + odometry fusion</a:t>
            </a:r>
          </a:p>
          <a:p>
            <a:r>
              <a:rPr lang="en-GB" dirty="0"/>
              <a:t>Obstacle detection</a:t>
            </a:r>
          </a:p>
          <a:p>
            <a:pPr lvl="1"/>
            <a:r>
              <a:rPr lang="en-GB" dirty="0"/>
              <a:t>Default method for local </a:t>
            </a:r>
            <a:r>
              <a:rPr lang="en-GB" dirty="0" err="1"/>
              <a:t>costmap</a:t>
            </a:r>
            <a:r>
              <a:rPr lang="en-GB" dirty="0"/>
              <a:t> as baseline</a:t>
            </a:r>
          </a:p>
          <a:p>
            <a:r>
              <a:rPr lang="en-GB" b="1" dirty="0">
                <a:solidFill>
                  <a:schemeClr val="accent2"/>
                </a:solidFill>
              </a:rPr>
              <a:t>Dynamic local path planning</a:t>
            </a:r>
          </a:p>
          <a:p>
            <a:pPr lvl="1"/>
            <a:r>
              <a:rPr lang="en-GB" b="1" dirty="0">
                <a:solidFill>
                  <a:schemeClr val="accent2"/>
                </a:solidFill>
              </a:rPr>
              <a:t>Main challenge</a:t>
            </a:r>
            <a:r>
              <a:rPr lang="en-GB" dirty="0"/>
              <a:t>:</a:t>
            </a:r>
            <a:r>
              <a:rPr lang="en-GB" b="1" dirty="0"/>
              <a:t> </a:t>
            </a:r>
            <a:r>
              <a:rPr lang="en-GB" dirty="0"/>
              <a:t>implement our own dynamic, online local path planner, compare behaviours</a:t>
            </a:r>
          </a:p>
        </p:txBody>
      </p:sp>
    </p:spTree>
    <p:extLst>
      <p:ext uri="{BB962C8B-B14F-4D97-AF65-F5344CB8AC3E}">
        <p14:creationId xmlns:p14="http://schemas.microsoft.com/office/powerpoint/2010/main" val="4616626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</TotalTime>
  <Words>475</Words>
  <Application>Microsoft Office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1_Office Theme</vt:lpstr>
      <vt:lpstr>Robotics Project Study of local path planning in a dining hall service robot scenario</vt:lpstr>
      <vt:lpstr>Summary</vt:lpstr>
      <vt:lpstr>Scenario</vt:lpstr>
      <vt:lpstr>PowerPoint Presentation</vt:lpstr>
      <vt:lpstr>PowerPoint Presentation</vt:lpstr>
      <vt:lpstr>PowerPoint Presentation</vt:lpstr>
      <vt:lpstr>Configuration</vt:lpstr>
      <vt:lpstr>Framework</vt:lpstr>
      <vt:lpstr>Tasks proposed</vt:lpstr>
      <vt:lpstr>Challenges</vt:lpstr>
      <vt:lpstr>Observations and evaluation</vt:lpstr>
      <vt:lpstr>Lessons and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Project Study of local path planning in a dining hall service robot scenario</dc:title>
  <dc:creator>Park Jee-Yong</dc:creator>
  <cp:lastModifiedBy>Park Jee-Yong</cp:lastModifiedBy>
  <cp:revision>1</cp:revision>
  <dcterms:created xsi:type="dcterms:W3CDTF">2022-05-23T17:18:22Z</dcterms:created>
  <dcterms:modified xsi:type="dcterms:W3CDTF">2022-06-20T23:39:38Z</dcterms:modified>
</cp:coreProperties>
</file>